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7"/>
  </p:notesMasterIdLst>
  <p:handoutMasterIdLst>
    <p:handoutMasterId r:id="rId78"/>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7" autoAdjust="0"/>
    <p:restoredTop sz="94927" autoAdjust="0"/>
  </p:normalViewPr>
  <p:slideViewPr>
    <p:cSldViewPr snapToGrid="0">
      <p:cViewPr varScale="1">
        <p:scale>
          <a:sx n="124" d="100"/>
          <a:sy n="124" d="100"/>
        </p:scale>
        <p:origin x="512" y="16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microsoft.com/office/2018/10/relationships/authors" Targe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4/12/25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4/12/25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dirty="0"/>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dirty="0"/>
              <a:t>Click to edit Master title style</a:t>
            </a:r>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dirty="0"/>
              <a:t>Click to edit Master title style</a:t>
            </a:r>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dirty="0"/>
              <a:t>Click to edit Master title style</a:t>
            </a:r>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dirty="0"/>
              <a:t>Click to edit Master title style</a:t>
            </a:r>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50000"/>
              <a:shade val="30000"/>
              <a:satMod val="1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1653106"/>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pic>
        <p:nvPicPr>
          <p:cNvPr id="2" name="Graphic 1">
            <a:extLst>
              <a:ext uri="{FF2B5EF4-FFF2-40B4-BE49-F238E27FC236}">
                <a16:creationId xmlns:a16="http://schemas.microsoft.com/office/drawing/2014/main" id="{577089EF-97BB-DEA3-01CF-BBC0C3C776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69401" b="24659"/>
          <a:stretch/>
        </p:blipFill>
        <p:spPr>
          <a:xfrm>
            <a:off x="11163853" y="2479829"/>
            <a:ext cx="1898043" cy="5405332"/>
          </a:xfrm>
          <a:prstGeom prst="rect">
            <a:avLst/>
          </a:prstGeom>
        </p:spPr>
      </p:pic>
    </p:spTree>
    <p:extLst>
      <p:ext uri="{BB962C8B-B14F-4D97-AF65-F5344CB8AC3E}">
        <p14:creationId xmlns:p14="http://schemas.microsoft.com/office/powerpoint/2010/main" val="21185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50000"/>
              <a:shade val="30000"/>
              <a:satMod val="1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1653106"/>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pic>
        <p:nvPicPr>
          <p:cNvPr id="2" name="Graphic 1">
            <a:extLst>
              <a:ext uri="{FF2B5EF4-FFF2-40B4-BE49-F238E27FC236}">
                <a16:creationId xmlns:a16="http://schemas.microsoft.com/office/drawing/2014/main" id="{577089EF-97BB-DEA3-01CF-BBC0C3C776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69401" b="24659"/>
          <a:stretch/>
        </p:blipFill>
        <p:spPr>
          <a:xfrm>
            <a:off x="11163853" y="2479829"/>
            <a:ext cx="1898043" cy="5405332"/>
          </a:xfrm>
          <a:prstGeom prst="rect">
            <a:avLst/>
          </a:prstGeom>
        </p:spPr>
      </p:pic>
    </p:spTree>
    <p:extLst>
      <p:ext uri="{BB962C8B-B14F-4D97-AF65-F5344CB8AC3E}">
        <p14:creationId xmlns:p14="http://schemas.microsoft.com/office/powerpoint/2010/main" val="164271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50000"/>
              <a:shade val="30000"/>
              <a:satMod val="1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1653106"/>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pic>
        <p:nvPicPr>
          <p:cNvPr id="2" name="Graphic 1">
            <a:extLst>
              <a:ext uri="{FF2B5EF4-FFF2-40B4-BE49-F238E27FC236}">
                <a16:creationId xmlns:a16="http://schemas.microsoft.com/office/drawing/2014/main" id="{577089EF-97BB-DEA3-01CF-BBC0C3C776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69401" b="24659"/>
          <a:stretch/>
        </p:blipFill>
        <p:spPr>
          <a:xfrm>
            <a:off x="11163853" y="2479829"/>
            <a:ext cx="1898043" cy="5405332"/>
          </a:xfrm>
          <a:prstGeom prst="rect">
            <a:avLst/>
          </a:prstGeom>
        </p:spPr>
      </p:pic>
    </p:spTree>
    <p:extLst>
      <p:ext uri="{BB962C8B-B14F-4D97-AF65-F5344CB8AC3E}">
        <p14:creationId xmlns:p14="http://schemas.microsoft.com/office/powerpoint/2010/main" val="65475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dirty="0"/>
              <a:t>Click to edit Master title style</a:t>
            </a:r>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3911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87" r:id="rId5"/>
    <p:sldLayoutId id="2147483694" r:id="rId6"/>
    <p:sldLayoutId id="2147483695" r:id="rId7"/>
    <p:sldLayoutId id="2147483684" r:id="rId8"/>
    <p:sldLayoutId id="2147483677" r:id="rId9"/>
    <p:sldLayoutId id="2147483679" r:id="rId10"/>
    <p:sldLayoutId id="2147483680" r:id="rId11"/>
    <p:sldLayoutId id="2147483681" r:id="rId12"/>
    <p:sldLayoutId id="2147483682" r:id="rId13"/>
    <p:sldLayoutId id="2147483683" r:id="rId14"/>
    <p:sldLayoutId id="2147483685" r:id="rId15"/>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13.04.2025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10000 Reasons</a:t>
            </a:r>
            <a:br/>
            <a:r>
              <a:t>Lighthouse</a:t>
            </a:r>
            <a:br/>
            <a:r>
              <a:t>Start A Fire</a:t>
            </a:r>
            <a:br/>
            <a:r>
              <a:t>Joshua 2</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rich in love</a:t>
            </a:r>
          </a:p>
          <a:p>
            <a:pPr algn="ctr">
              <a:defRPr sz="3300" b="0"/>
            </a:pPr>
            <a:r>
              <a:t>And You're slow to anger</a:t>
            </a:r>
          </a:p>
          <a:p>
            <a:pPr algn="ctr">
              <a:defRPr sz="3300" b="0"/>
            </a:pPr>
            <a:r>
              <a:t>Your name is great</a:t>
            </a:r>
          </a:p>
          <a:p>
            <a:pPr algn="ctr">
              <a:defRPr sz="3300" b="0"/>
            </a:pPr>
            <a:r>
              <a:t>And Your heart is kind</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For all Your goodness</a:t>
            </a:r>
          </a:p>
          <a:p>
            <a:pPr algn="ctr">
              <a:defRPr sz="3300" b="0"/>
            </a:pPr>
            <a:r>
              <a:t>I will keep on singing</a:t>
            </a:r>
          </a:p>
          <a:p>
            <a:pPr algn="ctr">
              <a:defRPr sz="3300" b="0"/>
            </a:pPr>
            <a:r>
              <a:t>Ten thousand reasons</a:t>
            </a:r>
          </a:p>
          <a:p>
            <a:pPr algn="ctr">
              <a:defRPr sz="3300" b="0"/>
            </a:pPr>
            <a:r>
              <a:t>For my heart to find</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on that day</a:t>
            </a:r>
          </a:p>
          <a:p>
            <a:pPr algn="ctr">
              <a:defRPr sz="3300" b="0"/>
            </a:pPr>
            <a:r>
              <a:t>When my strength is failing</a:t>
            </a:r>
          </a:p>
          <a:p>
            <a:pPr algn="ctr">
              <a:defRPr sz="3300" b="0"/>
            </a:pPr>
            <a:r>
              <a:t>The end draws near</a:t>
            </a:r>
          </a:p>
          <a:p>
            <a:pPr algn="ctr">
              <a:defRPr sz="3300" b="0"/>
            </a:pPr>
            <a:r>
              <a:t>And my time has come</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Still my soul will</a:t>
            </a:r>
          </a:p>
          <a:p>
            <a:pPr algn="ctr">
              <a:defRPr sz="3300" b="0"/>
            </a:pPr>
            <a:r>
              <a:t>Sing Your praise unending</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Ten thousand years</a:t>
            </a:r>
          </a:p>
          <a:p>
            <a:pPr algn="ctr">
              <a:defRPr sz="3300" b="0"/>
            </a:pPr>
            <a:r>
              <a:t>And then forevermore</a:t>
            </a:r>
          </a:p>
          <a:p>
            <a:pPr algn="ctr">
              <a:defRPr sz="3300" b="0"/>
            </a:pPr>
            <a:r>
              <a:t>Forevermore</a:t>
            </a:r>
          </a:p>
          <a:p>
            <a:pPr algn="ctr">
              <a:defRPr sz="33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rPr dirty="0"/>
              <a:t>BCCC </a:t>
            </a:r>
            <a:r>
              <a:rPr dirty="0" err="1"/>
              <a:t>english</a:t>
            </a:r>
            <a:r>
              <a:rPr dirty="0"/>
              <a:t>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Tag</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Lord I’ll worship your holy name</a:t>
            </a:r>
          </a:p>
          <a:p>
            <a:pPr algn="ctr">
              <a:defRPr sz="3300" b="0"/>
            </a:pPr>
            <a:r>
              <a:t>I’ll worship your holy name</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r>
              <a:t>I'll worship Your Holy name</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My Lighthouse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Chris Llewellyn, Gareth Gilkeson © 2013 Thankyou Music (Admin. by SHOUT! Music Publishing Australia) CCLI Licence No. 5485849 . CCLI Song number: 7002032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my wrestling and in my doubts</a:t>
            </a:r>
          </a:p>
          <a:p>
            <a:pPr algn="ctr">
              <a:defRPr sz="3300" b="0"/>
            </a:pPr>
            <a:r>
              <a:t>In my failures You won't walk out</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 great love will lead me through</a:t>
            </a:r>
          </a:p>
          <a:p>
            <a:pPr algn="ctr">
              <a:defRPr sz="3300" b="0"/>
            </a:pPr>
            <a:r>
              <a:t>You are the peace in my troubled sea</a:t>
            </a:r>
          </a:p>
          <a:p>
            <a:pPr algn="ctr">
              <a:defRPr sz="3300" b="0"/>
            </a:pPr>
            <a:r>
              <a:t>You are the peace in my troubled sea</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the silence, You won't let go</a:t>
            </a:r>
          </a:p>
          <a:p>
            <a:pPr algn="ctr">
              <a:defRPr sz="3300" b="0"/>
            </a:pPr>
            <a:r>
              <a:t>In my questions, Your truth will hold</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 great love will lead me through</a:t>
            </a:r>
          </a:p>
          <a:p>
            <a:pPr algn="ctr">
              <a:defRPr sz="3300" b="0"/>
            </a:pPr>
            <a:r>
              <a:t>You are the peace in my troubled sea</a:t>
            </a:r>
          </a:p>
          <a:p>
            <a:pPr algn="ctr">
              <a:defRPr sz="3300" b="0"/>
            </a:pPr>
            <a:r>
              <a:t>You are the peace in my troubled sea</a:t>
            </a: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won't fear what tomorrow brings</a:t>
            </a:r>
          </a:p>
          <a:p>
            <a:pPr algn="ctr">
              <a:defRPr sz="3300" b="0"/>
            </a:pPr>
            <a:r>
              <a:t>With each morning I'll rise and sing</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God's love will lead me through</a:t>
            </a:r>
          </a:p>
          <a:p>
            <a:pPr algn="ctr">
              <a:defRPr sz="3300" b="0"/>
            </a:pPr>
            <a:r>
              <a:t>You are the peace in my troubled sea</a:t>
            </a:r>
          </a:p>
          <a:p>
            <a:pPr algn="ctr">
              <a:defRPr sz="3300" b="0"/>
            </a:pPr>
            <a:r>
              <a:t>You are the peace in my troubled sea</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Fire before us, You're the brightest</a:t>
            </a:r>
          </a:p>
          <a:p>
            <a:pPr algn="ctr">
              <a:defRPr sz="3300" b="0"/>
            </a:pPr>
            <a:r>
              <a:t>You will lead us through the storms (x4)</a:t>
            </a:r>
          </a:p>
          <a:p>
            <a:pPr algn="ctr">
              <a:defRPr sz="33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10000 Reasons (Bless The Lord)</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Jonas Myrin, Matt Redman © 2012 2011 Atlas Mountain Songs (Admin. by SHOUT! Music Publishing Australia) CCLI Licence No. 5485849 . CCLI Song number: 6016351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Start A Fire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Aodhan King, Joel Davies © 2012 Hillsong Music Publishing Australia CCLI Licence No. 5485849 . CCLI Song number: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This world can be cold and bitter</a:t>
            </a:r>
          </a:p>
          <a:p>
            <a:pPr algn="ctr">
              <a:defRPr sz="3300" b="0"/>
            </a:pPr>
            <a:r>
              <a:t>Feels like we're in the dead of winter</a:t>
            </a:r>
          </a:p>
          <a:p>
            <a:pPr algn="ctr">
              <a:defRPr sz="3300" b="0"/>
            </a:pPr>
            <a:r>
              <a:t>Waiting on something better</a:t>
            </a:r>
          </a:p>
          <a:p>
            <a:pPr algn="ctr">
              <a:defRPr sz="3300" b="0"/>
            </a:pPr>
            <a:r>
              <a:t>But am I really gonna hide forever?</a:t>
            </a:r>
          </a:p>
          <a:p>
            <a:pPr algn="ctr">
              <a:defRPr sz="3300" b="0"/>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Over and over again</a:t>
            </a:r>
          </a:p>
          <a:p>
            <a:pPr algn="ctr">
              <a:defRPr sz="3300" b="0"/>
            </a:pPr>
            <a:r>
              <a:t>I hear Your voice in my head</a:t>
            </a:r>
          </a:p>
          <a:p>
            <a:pPr algn="ctr">
              <a:defRPr sz="3300" b="0"/>
            </a:pPr>
            <a:r>
              <a:t>Let Your light shine,</a:t>
            </a:r>
          </a:p>
          <a:p>
            <a:pPr algn="ctr">
              <a:defRPr sz="3300" b="0"/>
            </a:pPr>
            <a:r>
              <a:t>Let Your light shine for all to see</a:t>
            </a:r>
          </a:p>
          <a:p>
            <a:pPr algn="ctr">
              <a:defRPr sz="3300" b="0"/>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Start a fire in my soul</a:t>
            </a:r>
          </a:p>
          <a:p>
            <a:pPr algn="ctr">
              <a:defRPr sz="3300" b="0"/>
            </a:pPr>
            <a:r>
              <a:t>Fan the flame and make it grow</a:t>
            </a:r>
          </a:p>
          <a:p>
            <a:pPr algn="ctr">
              <a:defRPr sz="3300" b="0"/>
            </a:pPr>
            <a:r>
              <a:t>So there’s no doubt or denying</a:t>
            </a:r>
          </a:p>
          <a:p>
            <a:pPr algn="ctr">
              <a:defRPr sz="3300" b="0"/>
            </a:pPr>
            <a:endParaRPr/>
          </a:p>
          <a:p>
            <a:pPr algn="ctr">
              <a:defRPr sz="33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Let it burn so brightly</a:t>
            </a:r>
          </a:p>
          <a:p>
            <a:pPr algn="ctr">
              <a:defRPr sz="3300" b="0"/>
            </a:pPr>
            <a:r>
              <a:t>That everyone around can see</a:t>
            </a:r>
          </a:p>
          <a:p>
            <a:pPr algn="ctr">
              <a:defRPr sz="3300" b="0"/>
            </a:pPr>
            <a:r>
              <a:t>That it’s You, that it’s You that we need</a:t>
            </a:r>
          </a:p>
          <a:p>
            <a:pPr algn="ctr">
              <a:defRPr sz="3300" b="0"/>
            </a:pPr>
            <a:r>
              <a:t>Start a fire in me</a:t>
            </a:r>
          </a:p>
          <a:p>
            <a:pPr algn="ctr">
              <a:defRPr sz="3300" b="0"/>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only need a spark to start a whole blaze</a:t>
            </a:r>
          </a:p>
          <a:p>
            <a:pPr algn="ctr">
              <a:defRPr sz="3300" b="0"/>
            </a:pPr>
            <a:r>
              <a:t>It only takes a little faith</a:t>
            </a:r>
          </a:p>
          <a:p>
            <a:pPr algn="ctr">
              <a:defRPr sz="3300" b="0"/>
            </a:pPr>
            <a:r>
              <a:t>Let it start right here in this city</a:t>
            </a:r>
          </a:p>
          <a:p>
            <a:pPr algn="ctr">
              <a:defRPr sz="3300" b="0"/>
            </a:pPr>
            <a:r>
              <a:t>So these old walls will never be the same</a:t>
            </a:r>
          </a:p>
          <a:p>
            <a:pPr algn="ctr">
              <a:defRPr sz="3300" b="0"/>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Over and over again</a:t>
            </a:r>
          </a:p>
          <a:p>
            <a:pPr algn="ctr">
              <a:defRPr sz="3300" b="0"/>
            </a:pPr>
            <a:r>
              <a:t>I hear Your voice in my head</a:t>
            </a:r>
          </a:p>
          <a:p>
            <a:pPr algn="ctr">
              <a:defRPr sz="3300" b="0"/>
            </a:pPr>
            <a:r>
              <a:t>They need to know, I need to go</a:t>
            </a:r>
          </a:p>
          <a:p>
            <a:pPr algn="ctr">
              <a:defRPr sz="3300" b="0"/>
            </a:pPr>
            <a:r>
              <a:t>Spirit won't You fall on my heart now</a:t>
            </a:r>
          </a:p>
          <a:p>
            <a:pPr algn="ctr">
              <a:defRPr sz="3300" b="0"/>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Start a fire in my soul</a:t>
            </a:r>
          </a:p>
          <a:p>
            <a:pPr algn="ctr">
              <a:defRPr sz="3300" b="0"/>
            </a:pPr>
            <a:r>
              <a:t>Fan the flame and make it grow</a:t>
            </a:r>
          </a:p>
          <a:p>
            <a:pPr algn="ctr">
              <a:defRPr sz="3300" b="0"/>
            </a:pPr>
            <a:r>
              <a:t>So there’s no doubt or denying</a:t>
            </a:r>
          </a:p>
          <a:p>
            <a:pPr algn="ctr">
              <a:defRPr sz="3300" b="0"/>
            </a:pPr>
            <a:endParaRPr/>
          </a:p>
          <a:p>
            <a:pPr algn="ctr">
              <a:defRPr sz="3300" b="0"/>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Let it burn so brightly</a:t>
            </a:r>
          </a:p>
          <a:p>
            <a:pPr algn="ctr">
              <a:defRPr sz="3300" b="0"/>
            </a:pPr>
            <a:r>
              <a:t>That everyone around can see</a:t>
            </a:r>
          </a:p>
          <a:p>
            <a:pPr algn="ctr">
              <a:defRPr sz="3300" b="0"/>
            </a:pPr>
            <a:r>
              <a:t>That it’s You, that it’s You that we need</a:t>
            </a:r>
          </a:p>
          <a:p>
            <a:pPr algn="ctr">
              <a:defRPr sz="3300" b="0"/>
            </a:pPr>
            <a:r>
              <a:t>Start a fire in me</a:t>
            </a:r>
          </a:p>
          <a:p>
            <a:pPr algn="ctr">
              <a:defRPr sz="3300" b="0"/>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rPr dirty="0"/>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rPr dirty="0"/>
              <a:t>Bless the Lord oh my soul</a:t>
            </a:r>
          </a:p>
          <a:p>
            <a:pPr algn="ctr">
              <a:defRPr sz="3300" b="0"/>
            </a:pPr>
            <a:r>
              <a:rPr dirty="0"/>
              <a:t>Oh my soul</a:t>
            </a:r>
          </a:p>
          <a:p>
            <a:pPr algn="ctr">
              <a:defRPr sz="3300" b="0"/>
            </a:pPr>
            <a:r>
              <a:rPr dirty="0"/>
              <a:t>Worship His Holy name</a:t>
            </a:r>
          </a:p>
          <a:p>
            <a:pPr algn="ctr">
              <a:defRPr sz="3300" b="0"/>
            </a:pP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the fire You are the flame</a:t>
            </a:r>
          </a:p>
          <a:p>
            <a:pPr algn="ctr">
              <a:defRPr sz="3300" b="0"/>
            </a:pPr>
            <a:r>
              <a:t>You are the light on the darkest day</a:t>
            </a:r>
          </a:p>
          <a:p>
            <a:pPr algn="ctr">
              <a:defRPr sz="3300" b="0"/>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We have the hope we bear Your name</a:t>
            </a:r>
          </a:p>
          <a:p>
            <a:pPr algn="ctr">
              <a:defRPr sz="3300" b="0"/>
            </a:pPr>
            <a:r>
              <a:t>We carry the news that You have come to save</a:t>
            </a:r>
          </a:p>
          <a:p>
            <a:pPr algn="ctr">
              <a:defRPr sz="3300" b="0"/>
            </a:pPr>
            <a:r>
              <a:t>Only You can save</a:t>
            </a:r>
          </a:p>
          <a:p>
            <a:pPr algn="ctr">
              <a:defRPr sz="3300" b="0"/>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Start a fire in my soul</a:t>
            </a:r>
          </a:p>
          <a:p>
            <a:pPr algn="ctr">
              <a:defRPr sz="3300" b="0"/>
            </a:pPr>
            <a:r>
              <a:t>Fan the flame and make it grow</a:t>
            </a:r>
          </a:p>
          <a:p>
            <a:pPr algn="ctr">
              <a:defRPr sz="3300" b="0"/>
            </a:pPr>
            <a:r>
              <a:t>So there’s no doubt or denying</a:t>
            </a:r>
          </a:p>
          <a:p>
            <a:pPr algn="ctr">
              <a:defRPr sz="3300" b="0"/>
            </a:pPr>
            <a:endParaRPr/>
          </a:p>
          <a:p>
            <a:pPr algn="ctr">
              <a:defRPr sz="3300" b="0"/>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Let it burn so brightly</a:t>
            </a:r>
          </a:p>
          <a:p>
            <a:pPr algn="ctr">
              <a:defRPr sz="3300" b="0"/>
            </a:pPr>
            <a:r>
              <a:t>That everyone around can see</a:t>
            </a:r>
          </a:p>
          <a:p>
            <a:pPr algn="ctr">
              <a:defRPr sz="3300" b="0"/>
            </a:pPr>
            <a:r>
              <a:t>That it’s You, that it’s You that we need</a:t>
            </a:r>
          </a:p>
          <a:p>
            <a:pPr algn="ctr">
              <a:defRPr sz="3300" b="0"/>
            </a:pPr>
            <a:r>
              <a:t>Start a fire in me</a:t>
            </a:r>
          </a:p>
          <a:p>
            <a:pPr algn="ctr">
              <a:defRPr sz="3300" b="0"/>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the fire You are the flame</a:t>
            </a:r>
          </a:p>
          <a:p>
            <a:pPr algn="ctr">
              <a:defRPr sz="3300" b="0"/>
            </a:pPr>
            <a:r>
              <a:t>You are the light on the darkest day</a:t>
            </a:r>
          </a:p>
          <a:p>
            <a:pPr algn="ctr">
              <a:defRPr sz="3300" b="0"/>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Then Joshua son of Nun secretly sent two spies from Shittim. “Go, look over the land,” he said, “especially Jericho.” So they went and entered the house of a prostitute named Rahab and stayed there. </a:t>
            </a:r>
          </a:p>
          <a:p>
            <a:pPr algn="ctr">
              <a:defRPr sz="3200" b="0"/>
            </a:pPr>
            <a:r>
              <a:t>² The king of Jericho was told, “Look, some of the Israelites have come here tonight to spy out the land.”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 So the king of Jericho sent this message to Rahab: “Bring out the men who came to you and entered your house, because they have come to spy out the whole land.” </a:t>
            </a:r>
          </a:p>
          <a:p>
            <a:pPr algn="ctr">
              <a:defRPr sz="3200" b="0"/>
            </a:pPr>
            <a:r>
              <a:t>⁴ But the woman had taken the two men and hidden them. She said, “Yes, the men came to me, but I did not know where they had come from.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At dusk, when it was time to close the city gate, they left. I don’t know which way they went. Go after them quickly. You may catch up with them.” ⁶ (But she had taken them up to the roof and hidden them under the stalks of flax she had laid out on the roof.)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rPr dirty="0"/>
              <a:t>⁷ So the men set out in pursuit of the spies on the road that leads to the fords of the Jordan, and as soon as the pursuers had gone out, the gate was shut. </a:t>
            </a:r>
          </a:p>
          <a:p>
            <a:pPr algn="ctr">
              <a:defRPr sz="3200" b="0"/>
            </a:pPr>
            <a:r>
              <a:rPr dirty="0"/>
              <a:t>⁸ Before the spies lay down for the night, she went up on the roof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⁹ and said to them, “I know that the Lord has given you this land and that a great fear of you has fallen on us, so that all who live in this country are melting in fear because of you. ¹⁰ We have heard how the Lord dried up the water of the Red Sea for you when you came out of Egypt, and what you did to Sihon and Og, the two kings of the Amorites east of the Jordan, whom you completely destroyed.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When we heard of it, our hearts melted in fear and everyone’s courage failed because of you, for the Lord your God is God in heaven above and on the earth below. </a:t>
            </a:r>
          </a:p>
          <a:p>
            <a:pPr algn="ctr">
              <a:defRPr sz="3200" b="0"/>
            </a:pPr>
            <a:r>
              <a:t>¹² “Now then, please swear to me by the Lord that you will show kindness to my family, because I have shown kindness to you. Give me a sure sign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that you will spare the lives of my father and mother, my brothers and sisters, and all who belong to them—and that you will save us from death.” </a:t>
            </a:r>
          </a:p>
          <a:p>
            <a:pPr algn="ctr">
              <a:defRPr sz="3200" b="0"/>
            </a:pPr>
            <a:r>
              <a:t>¹⁴ “Our lives for your lives!” the men assured her. “If you don’t tell what we are doing, we will treat you kindly and faithfully when the Lord gives us the land.” </a:t>
            </a:r>
          </a:p>
          <a:p>
            <a:pPr algn="ctr">
              <a:defRPr sz="3200" b="0"/>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So she let them down by a rope through the window, for the house she lived in was part of the city wall. ¹⁶ She said to them, “Go to the hills so the pursuers will not find you. Hide yourselves there three days until they return, and then go on your way.” </a:t>
            </a:r>
          </a:p>
          <a:p>
            <a:pPr algn="ctr">
              <a:defRPr sz="3200" b="0"/>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Now the men had said to her, “This oath you made us swear will not be binding on us ¹⁸ unless, when we enter the land, you have tied this scarlet cord in the window through which you let us down, and unless you have brought your father and mother, your brothers and all your family into your house.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¹⁹ If any of them go outside your house into the street, their blood will be on their own heads; we will not be responsible. As for those who are in the house with you, their blood will be on our head if a hand is laid on them. ²⁰ But if you tell what we are doing, we will be released from the oath you made us swear.” </a:t>
            </a:r>
          </a:p>
          <a:p>
            <a:pPr algn="ctr">
              <a:defRPr sz="3200" b="0"/>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²¹ “Agreed,” she replied. “Let it be as you say.”</a:t>
            </a:r>
          </a:p>
          <a:p>
            <a:pPr algn="ctr">
              <a:defRPr sz="3200" b="0"/>
            </a:pPr>
            <a:r>
              <a:t>So she sent them away, and they departed. And she tied the scarlet cord in the window. </a:t>
            </a:r>
          </a:p>
          <a:p>
            <a:pPr algn="ctr">
              <a:defRPr sz="3200" b="0"/>
            </a:pPr>
            <a:r>
              <a:t>²² When they left, they went into the hills and stayed there three days, until the pursuers had searched all along the road and returned without finding them.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²³ Then the two men started back. They went down out of the hills, forded the river and came to Joshua son of Nun and told him everything that had happened to them. ²⁴ They said to Joshua, “The Lord has surely given the whole land into our hands; all the people are melting in fear because of us.”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800" b="1"/>
            </a:pPr>
            <a:endParaRP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sun comes up</a:t>
            </a:r>
          </a:p>
          <a:p>
            <a:pPr algn="ctr">
              <a:defRPr sz="3300" b="0"/>
            </a:pPr>
            <a:r>
              <a:t>It's a new day dawning</a:t>
            </a:r>
          </a:p>
          <a:p>
            <a:pPr algn="ctr">
              <a:defRPr sz="3300" b="0"/>
            </a:pPr>
            <a:r>
              <a:t>It's time to sing Your song again</a:t>
            </a:r>
          </a:p>
          <a:p>
            <a:pPr algn="ctr">
              <a:defRPr sz="3300" b="0"/>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rPr dirty="0"/>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rPr dirty="0"/>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rPr dirty="0"/>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rPr dirty="0"/>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rPr dirty="0"/>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912.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Whatever may pass</a:t>
            </a:r>
          </a:p>
          <a:p>
            <a:pPr algn="ctr">
              <a:defRPr sz="3300" b="0"/>
            </a:pPr>
            <a:r>
              <a:t>And whatever lies before me</a:t>
            </a:r>
          </a:p>
          <a:p>
            <a:pPr algn="ctr">
              <a:defRPr sz="3300" b="0"/>
            </a:pPr>
            <a:r>
              <a:t>Let me be singing</a:t>
            </a:r>
          </a:p>
          <a:p>
            <a:pPr algn="ctr">
              <a:defRPr sz="3300" b="0"/>
            </a:pPr>
            <a:r>
              <a:t>When the evening comes</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endParaRPr/>
          </a:p>
        </p:txBody>
      </p:sp>
    </p:spTree>
  </p:cSld>
  <p:clrMapOvr>
    <a:masterClrMapping/>
  </p:clrMapOvr>
</p:sld>
</file>

<file path=ppt/theme/theme1.xml><?xml version="1.0" encoding="utf-8"?>
<a:theme xmlns:a="http://schemas.openxmlformats.org/drawingml/2006/main" name="Custom">
  <a:themeElements>
    <a:clrScheme name="Custom 30">
      <a:dk1>
        <a:srgbClr val="9BAE61"/>
      </a:dk1>
      <a:lt1>
        <a:srgbClr val="FFFFFF"/>
      </a:lt1>
      <a:dk2>
        <a:srgbClr val="CAD8D6"/>
      </a:dk2>
      <a:lt2>
        <a:srgbClr val="E7E6E6"/>
      </a:lt2>
      <a:accent1>
        <a:srgbClr val="7E8679"/>
      </a:accent1>
      <a:accent2>
        <a:srgbClr val="72292A"/>
      </a:accent2>
      <a:accent3>
        <a:srgbClr val="FFD066"/>
      </a:accent3>
      <a:accent4>
        <a:srgbClr val="E47D60"/>
      </a:accent4>
      <a:accent5>
        <a:srgbClr val="CEBBAF"/>
      </a:accent5>
      <a:accent6>
        <a:srgbClr val="E8DAC4"/>
      </a:accent6>
      <a:hlink>
        <a:srgbClr val="3968F6"/>
      </a:hlink>
      <a:folHlink>
        <a:srgbClr val="954F72"/>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2.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754</TotalTime>
  <Words>2004</Words>
  <Application>Microsoft Macintosh PowerPoint</Application>
  <PresentationFormat>Widescreen</PresentationFormat>
  <Paragraphs>265</Paragraphs>
  <Slides>72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Constantia</vt:lpstr>
      <vt:lpstr>Franklin Gothic Book</vt:lpstr>
      <vt:lpstr>Gill Sans Nova Light</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Johnny Wu</cp:lastModifiedBy>
  <cp:revision>15</cp:revision>
  <dcterms:created xsi:type="dcterms:W3CDTF">2022-07-27T06:38:31Z</dcterms:created>
  <dcterms:modified xsi:type="dcterms:W3CDTF">2025-04-12T13:52:57Z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